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B295AC6-6D5C-4E52-8E28-95D4BAFA937D}" v="4" dt="2022-07-05T13:51:03.08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5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heqi Chen" userId="cf9153cf-bfb0-4302-b845-7c6b79e65bb2" providerId="ADAL" clId="{4B295AC6-6D5C-4E52-8E28-95D4BAFA937D}"/>
    <pc:docChg chg="undo redo custSel delSld modSld">
      <pc:chgData name="Zheqi Chen" userId="cf9153cf-bfb0-4302-b845-7c6b79e65bb2" providerId="ADAL" clId="{4B295AC6-6D5C-4E52-8E28-95D4BAFA937D}" dt="2022-07-05T13:51:20.421" v="101" actId="1076"/>
      <pc:docMkLst>
        <pc:docMk/>
      </pc:docMkLst>
      <pc:sldChg chg="modSp mod">
        <pc:chgData name="Zheqi Chen" userId="cf9153cf-bfb0-4302-b845-7c6b79e65bb2" providerId="ADAL" clId="{4B295AC6-6D5C-4E52-8E28-95D4BAFA937D}" dt="2022-07-05T13:46:24.516" v="1" actId="20577"/>
        <pc:sldMkLst>
          <pc:docMk/>
          <pc:sldMk cId="3569320305" sldId="256"/>
        </pc:sldMkLst>
        <pc:spChg chg="mod">
          <ac:chgData name="Zheqi Chen" userId="cf9153cf-bfb0-4302-b845-7c6b79e65bb2" providerId="ADAL" clId="{4B295AC6-6D5C-4E52-8E28-95D4BAFA937D}" dt="2022-07-05T13:46:24.516" v="1" actId="20577"/>
          <ac:spMkLst>
            <pc:docMk/>
            <pc:sldMk cId="3569320305" sldId="256"/>
            <ac:spMk id="2" creationId="{CF658D37-1FD4-3BAF-B807-3368B796485A}"/>
          </ac:spMkLst>
        </pc:spChg>
      </pc:sldChg>
      <pc:sldChg chg="del">
        <pc:chgData name="Zheqi Chen" userId="cf9153cf-bfb0-4302-b845-7c6b79e65bb2" providerId="ADAL" clId="{4B295AC6-6D5C-4E52-8E28-95D4BAFA937D}" dt="2022-07-05T13:46:28.774" v="2" actId="2696"/>
        <pc:sldMkLst>
          <pc:docMk/>
          <pc:sldMk cId="1971709397" sldId="257"/>
        </pc:sldMkLst>
      </pc:sldChg>
      <pc:sldChg chg="addSp delSp modSp mod">
        <pc:chgData name="Zheqi Chen" userId="cf9153cf-bfb0-4302-b845-7c6b79e65bb2" providerId="ADAL" clId="{4B295AC6-6D5C-4E52-8E28-95D4BAFA937D}" dt="2022-07-05T13:47:08.280" v="21" actId="1076"/>
        <pc:sldMkLst>
          <pc:docMk/>
          <pc:sldMk cId="3944826277" sldId="258"/>
        </pc:sldMkLst>
        <pc:spChg chg="mod">
          <ac:chgData name="Zheqi Chen" userId="cf9153cf-bfb0-4302-b845-7c6b79e65bb2" providerId="ADAL" clId="{4B295AC6-6D5C-4E52-8E28-95D4BAFA937D}" dt="2022-07-05T13:46:36.878" v="13" actId="20577"/>
          <ac:spMkLst>
            <pc:docMk/>
            <pc:sldMk cId="3944826277" sldId="258"/>
            <ac:spMk id="2" creationId="{5D18EAC5-AB03-D9C2-C0DF-62D87871254F}"/>
          </ac:spMkLst>
        </pc:spChg>
        <pc:spChg chg="add del mod">
          <ac:chgData name="Zheqi Chen" userId="cf9153cf-bfb0-4302-b845-7c6b79e65bb2" providerId="ADAL" clId="{4B295AC6-6D5C-4E52-8E28-95D4BAFA937D}" dt="2022-07-05T13:46:54.914" v="15"/>
          <ac:spMkLst>
            <pc:docMk/>
            <pc:sldMk cId="3944826277" sldId="258"/>
            <ac:spMk id="4" creationId="{69058B91-857E-289F-CB77-854FC9F7A4EC}"/>
          </ac:spMkLst>
        </pc:spChg>
        <pc:picChg chg="del">
          <ac:chgData name="Zheqi Chen" userId="cf9153cf-bfb0-4302-b845-7c6b79e65bb2" providerId="ADAL" clId="{4B295AC6-6D5C-4E52-8E28-95D4BAFA937D}" dt="2022-07-05T13:46:52.715" v="14" actId="478"/>
          <ac:picMkLst>
            <pc:docMk/>
            <pc:sldMk cId="3944826277" sldId="258"/>
            <ac:picMk id="6" creationId="{5001934F-BFEE-F346-3945-78FF39BC354B}"/>
          </ac:picMkLst>
        </pc:picChg>
        <pc:picChg chg="add mod modCrop">
          <ac:chgData name="Zheqi Chen" userId="cf9153cf-bfb0-4302-b845-7c6b79e65bb2" providerId="ADAL" clId="{4B295AC6-6D5C-4E52-8E28-95D4BAFA937D}" dt="2022-07-05T13:47:08.280" v="21" actId="1076"/>
          <ac:picMkLst>
            <pc:docMk/>
            <pc:sldMk cId="3944826277" sldId="258"/>
            <ac:picMk id="7" creationId="{15F08B8B-B209-C0DC-22C3-538A78363CB5}"/>
          </ac:picMkLst>
        </pc:picChg>
      </pc:sldChg>
      <pc:sldChg chg="addSp delSp modSp mod">
        <pc:chgData name="Zheqi Chen" userId="cf9153cf-bfb0-4302-b845-7c6b79e65bb2" providerId="ADAL" clId="{4B295AC6-6D5C-4E52-8E28-95D4BAFA937D}" dt="2022-07-05T13:51:20.421" v="101" actId="1076"/>
        <pc:sldMkLst>
          <pc:docMk/>
          <pc:sldMk cId="1589255925" sldId="259"/>
        </pc:sldMkLst>
        <pc:spChg chg="add mod">
          <ac:chgData name="Zheqi Chen" userId="cf9153cf-bfb0-4302-b845-7c6b79e65bb2" providerId="ADAL" clId="{4B295AC6-6D5C-4E52-8E28-95D4BAFA937D}" dt="2022-07-05T13:51:20.421" v="101" actId="1076"/>
          <ac:spMkLst>
            <pc:docMk/>
            <pc:sldMk cId="1589255925" sldId="259"/>
            <ac:spMk id="10" creationId="{9ECBB25F-08A2-958F-5644-EC2F1EAE1CFD}"/>
          </ac:spMkLst>
        </pc:spChg>
        <pc:picChg chg="add mod">
          <ac:chgData name="Zheqi Chen" userId="cf9153cf-bfb0-4302-b845-7c6b79e65bb2" providerId="ADAL" clId="{4B295AC6-6D5C-4E52-8E28-95D4BAFA937D}" dt="2022-07-05T13:49:59.961" v="27" actId="1076"/>
          <ac:picMkLst>
            <pc:docMk/>
            <pc:sldMk cId="1589255925" sldId="259"/>
            <ac:picMk id="3" creationId="{A23A9CA1-F0EF-7AE2-4341-6519167F9E09}"/>
          </ac:picMkLst>
        </pc:picChg>
        <pc:picChg chg="del">
          <ac:chgData name="Zheqi Chen" userId="cf9153cf-bfb0-4302-b845-7c6b79e65bb2" providerId="ADAL" clId="{4B295AC6-6D5C-4E52-8E28-95D4BAFA937D}" dt="2022-07-05T13:49:44.822" v="22" actId="478"/>
          <ac:picMkLst>
            <pc:docMk/>
            <pc:sldMk cId="1589255925" sldId="259"/>
            <ac:picMk id="4" creationId="{A5F20433-BC8E-3152-A93F-3C119950D1DF}"/>
          </ac:picMkLst>
        </pc:picChg>
        <pc:picChg chg="add mod">
          <ac:chgData name="Zheqi Chen" userId="cf9153cf-bfb0-4302-b845-7c6b79e65bb2" providerId="ADAL" clId="{4B295AC6-6D5C-4E52-8E28-95D4BAFA937D}" dt="2022-07-05T13:50:55.157" v="35" actId="1076"/>
          <ac:picMkLst>
            <pc:docMk/>
            <pc:sldMk cId="1589255925" sldId="259"/>
            <ac:picMk id="8" creationId="{E8387AD4-AF7D-F592-6214-0DF33F800AEE}"/>
          </ac:picMkLst>
        </pc:picChg>
        <pc:picChg chg="del">
          <ac:chgData name="Zheqi Chen" userId="cf9153cf-bfb0-4302-b845-7c6b79e65bb2" providerId="ADAL" clId="{4B295AC6-6D5C-4E52-8E28-95D4BAFA937D}" dt="2022-07-05T13:50:04.180" v="28" actId="478"/>
          <ac:picMkLst>
            <pc:docMk/>
            <pc:sldMk cId="1589255925" sldId="259"/>
            <ac:picMk id="9" creationId="{CD681F67-BC57-D954-CDA4-912E8E91F653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3B9B2-8CE7-416B-78F3-ADD6088FC7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C94D7E-BE2A-506F-6C99-D8C5963E7D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8E2934-8FA8-4E17-2D01-F2F197029F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EB46A-B79D-469E-BBE7-1D7019419F90}" type="datetimeFigureOut">
              <a:rPr lang="en-CA" smtClean="0"/>
              <a:t>2022-07-05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2B3D52-7951-1468-0961-5F409980F4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705BF4-70BB-7103-6298-02FF7C14B7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345A8-E987-4484-AE84-521E2473229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38402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293785-975B-17B1-9BC4-8E0986DDF2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B72ECE-7934-C286-296F-A2D1681378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11CC21-044E-793F-2A2F-26C06C2909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EB46A-B79D-469E-BBE7-1D7019419F90}" type="datetimeFigureOut">
              <a:rPr lang="en-CA" smtClean="0"/>
              <a:t>2022-07-05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69B392-2F62-1AE7-39EA-FACCD1978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A132EF-18C8-72AA-C60C-2E0E6B1BE6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345A8-E987-4484-AE84-521E2473229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27246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0A978E-7D9B-9B54-DFED-5C00AB736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20BA63-9CC7-0584-45DB-5A9A08C90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71CE0A-212E-32DE-D339-62A785B42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EB46A-B79D-469E-BBE7-1D7019419F90}" type="datetimeFigureOut">
              <a:rPr lang="en-CA" smtClean="0"/>
              <a:t>2022-07-05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DF39C9-56B8-99D9-745B-5A2649264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16E2CD-FA9D-C9AC-D96C-4488F859CA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345A8-E987-4484-AE84-521E2473229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269129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9882E-B2BC-DEA9-E3F2-A2DD96E73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D5A80B-C9F9-90F2-683B-73023362F1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3CB333-2341-AB55-F25B-8182935381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31ADD6-5D78-3182-6E84-CFF9F22E1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EB46A-B79D-469E-BBE7-1D7019419F90}" type="datetimeFigureOut">
              <a:rPr lang="en-CA" smtClean="0"/>
              <a:t>2022-07-05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ACA7E6-1AFA-D811-B7EA-E275B0ADB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56E95E-C28A-E9C8-E0C2-6696016B86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345A8-E987-4484-AE84-521E2473229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184854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17E41C-3DBF-30AA-F1A6-AB9EA4BB5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1260AF-425C-BF2D-ABA2-816AA1BD9D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18B402-C4A7-2CB1-6BC1-756EEC821D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41112-8410-3B83-4288-43F71D44B4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66000F-347B-48E8-4A38-9304A1391B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F39408E-FD3E-CE13-3E85-9FCA6E9CF5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EB46A-B79D-469E-BBE7-1D7019419F90}" type="datetimeFigureOut">
              <a:rPr lang="en-CA" smtClean="0"/>
              <a:t>2022-07-05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56706FA-EDDA-1839-DD87-8B5065999A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D2022BA-B591-12BD-4C6B-5EA91F338D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345A8-E987-4484-AE84-521E2473229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384595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0AFC18-3731-0817-A6D4-BBD611557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EDFBE99-33AF-8A27-9D6E-9567DACA81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EB46A-B79D-469E-BBE7-1D7019419F90}" type="datetimeFigureOut">
              <a:rPr lang="en-CA" smtClean="0"/>
              <a:t>2022-07-05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3791E28-D852-A1F3-4D42-E7B64713E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F301AD-910F-CE2F-B584-C349A0D48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345A8-E987-4484-AE84-521E2473229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297980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3B00398-53D3-7674-B998-69321320F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EB46A-B79D-469E-BBE7-1D7019419F90}" type="datetimeFigureOut">
              <a:rPr lang="en-CA" smtClean="0"/>
              <a:t>2022-07-05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306CD86-74C6-89AD-5304-83C3290EE4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E2A711-5C1F-ABA4-78B6-F49CB996E3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345A8-E987-4484-AE84-521E2473229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203369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25D327-B18B-BB79-248C-763265541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D05E3D-FC77-43A6-DD88-0761DCF7FF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614755-FC63-3CC6-61E9-C8C49A661B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5210A3-376E-0351-2278-75DF1952D5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EB46A-B79D-469E-BBE7-1D7019419F90}" type="datetimeFigureOut">
              <a:rPr lang="en-CA" smtClean="0"/>
              <a:t>2022-07-05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F9D3BF-FA81-22E1-5CEA-0EEA93442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A39584-70FB-7426-6EEB-C47B2D5091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345A8-E987-4484-AE84-521E2473229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529964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1018C7-9843-53C4-4BD0-F4A443388F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EFB5E1C-98FA-BCDC-B47F-540C2F6330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2808A8-F4D7-96C0-6C64-E2F82567CF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CC90DD-056E-F532-4414-0718E8E68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EB46A-B79D-469E-BBE7-1D7019419F90}" type="datetimeFigureOut">
              <a:rPr lang="en-CA" smtClean="0"/>
              <a:t>2022-07-05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19B2FC-A0C6-26CA-9F9C-480CFAA19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4DD718-E5C3-B5AA-B865-96778F6A1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345A8-E987-4484-AE84-521E2473229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58685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F05849-ABDF-9A10-B80A-F51148CEF8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F299B2-DC27-D6A1-0BCA-1997CD4894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E01E7A-2CDC-43DB-020A-68E494998A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EB46A-B79D-469E-BBE7-1D7019419F90}" type="datetimeFigureOut">
              <a:rPr lang="en-CA" smtClean="0"/>
              <a:t>2022-07-05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47C0FF-ACDE-D1CD-C261-08DE30155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02006B-FB66-78A3-9493-D0F233790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345A8-E987-4484-AE84-521E2473229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71622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B4CDD83-B27E-FB23-3FB0-A77B84DF10D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68E032-548B-5975-826C-E9329F983E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730E6C-7D88-7579-7158-42A73E76BA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EB46A-B79D-469E-BBE7-1D7019419F90}" type="datetimeFigureOut">
              <a:rPr lang="en-CA" smtClean="0"/>
              <a:t>2022-07-05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EDD7B4-9629-3041-005B-8154483E90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47762E-ACEB-61BE-8315-13C7E7AA8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345A8-E987-4484-AE84-521E2473229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86176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251063A-425E-BC63-73E1-A6C37B62AA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8E2BC9-78F2-7024-F691-C2E81A98C8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D77EB6-89DE-9C86-27DC-3655E3F56A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6EB46A-B79D-469E-BBE7-1D7019419F90}" type="datetimeFigureOut">
              <a:rPr lang="en-CA" smtClean="0"/>
              <a:t>2022-07-05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18A903-0186-81A7-155F-9B7A9A5E36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497CF0-05C7-07F6-BE69-D9FACE5653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F345A8-E987-4484-AE84-521E2473229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90148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658D37-1FD4-3BAF-B807-3368B79648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CA" sz="4800" dirty="0"/>
              <a:t>FATIMA Daily Weather Briefing</a:t>
            </a:r>
            <a:br>
              <a:rPr lang="en-CA" sz="4800" dirty="0"/>
            </a:br>
            <a:r>
              <a:rPr lang="en-CA" sz="4800" dirty="0"/>
              <a:t>July 5</a:t>
            </a:r>
            <a:br>
              <a:rPr lang="en-CA" sz="4800" dirty="0"/>
            </a:br>
            <a:br>
              <a:rPr lang="en-CA" sz="4800" dirty="0"/>
            </a:br>
            <a:r>
              <a:rPr lang="en-CA" sz="4800" dirty="0"/>
              <a:t>WRF forecast</a:t>
            </a:r>
            <a:br>
              <a:rPr lang="en-CA" sz="4800" dirty="0"/>
            </a:br>
            <a:r>
              <a:rPr lang="en-CA" sz="4800" dirty="0"/>
              <a:t>Zheqi Chen</a:t>
            </a:r>
          </a:p>
        </p:txBody>
      </p:sp>
    </p:spTree>
    <p:extLst>
      <p:ext uri="{BB962C8B-B14F-4D97-AF65-F5344CB8AC3E}">
        <p14:creationId xmlns:p14="http://schemas.microsoft.com/office/powerpoint/2010/main" val="35693203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D18EAC5-AB03-D9C2-C0DF-62D87871254F}"/>
              </a:ext>
            </a:extLst>
          </p:cNvPr>
          <p:cNvSpPr txBox="1"/>
          <p:nvPr/>
        </p:nvSpPr>
        <p:spPr>
          <a:xfrm>
            <a:off x="285538" y="550853"/>
            <a:ext cx="362385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dirty="0"/>
              <a:t>4m cloud water &amp; 10m wind</a:t>
            </a:r>
          </a:p>
          <a:p>
            <a:endParaRPr lang="en-CA" sz="2000" dirty="0"/>
          </a:p>
          <a:p>
            <a:r>
              <a:rPr lang="en-CA" sz="2000" dirty="0"/>
              <a:t>Droplet number = 10^8/m^3 over water</a:t>
            </a:r>
          </a:p>
        </p:txBody>
      </p:sp>
      <p:pic>
        <p:nvPicPr>
          <p:cNvPr id="7" name="Content Placeholder 6" descr="Chart&#10;&#10;Description automatically generated">
            <a:extLst>
              <a:ext uri="{FF2B5EF4-FFF2-40B4-BE49-F238E27FC236}">
                <a16:creationId xmlns:a16="http://schemas.microsoft.com/office/drawing/2014/main" id="{15F08B8B-B209-C0DC-22C3-538A78363C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240"/>
          <a:stretch/>
        </p:blipFill>
        <p:spPr>
          <a:xfrm>
            <a:off x="3773697" y="113890"/>
            <a:ext cx="8418303" cy="6630219"/>
          </a:xfrm>
        </p:spPr>
      </p:pic>
    </p:spTree>
    <p:extLst>
      <p:ext uri="{BB962C8B-B14F-4D97-AF65-F5344CB8AC3E}">
        <p14:creationId xmlns:p14="http://schemas.microsoft.com/office/powerpoint/2010/main" val="39448262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1E2DC28-FF06-79CF-A363-003F191B096C}"/>
              </a:ext>
            </a:extLst>
          </p:cNvPr>
          <p:cNvSpPr txBox="1"/>
          <p:nvPr/>
        </p:nvSpPr>
        <p:spPr>
          <a:xfrm>
            <a:off x="914400" y="612742"/>
            <a:ext cx="41760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dirty="0"/>
              <a:t>Sable Island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80D50D-7610-0E99-FAB2-9B1D26ABFEAF}"/>
              </a:ext>
            </a:extLst>
          </p:cNvPr>
          <p:cNvSpPr txBox="1"/>
          <p:nvPr/>
        </p:nvSpPr>
        <p:spPr>
          <a:xfrm>
            <a:off x="6696147" y="612741"/>
            <a:ext cx="41760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dirty="0"/>
              <a:t>Hibernia</a:t>
            </a:r>
          </a:p>
        </p:txBody>
      </p:sp>
      <p:pic>
        <p:nvPicPr>
          <p:cNvPr id="3" name="Picture 2" descr="Chart&#10;&#10;Description automatically generated">
            <a:extLst>
              <a:ext uri="{FF2B5EF4-FFF2-40B4-BE49-F238E27FC236}">
                <a16:creationId xmlns:a16="http://schemas.microsoft.com/office/drawing/2014/main" id="{A23A9CA1-F0EF-7AE2-4341-6519167F9E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87" y="985100"/>
            <a:ext cx="5872900" cy="5872900"/>
          </a:xfrm>
          <a:prstGeom prst="rect">
            <a:avLst/>
          </a:prstGeom>
        </p:spPr>
      </p:pic>
      <p:pic>
        <p:nvPicPr>
          <p:cNvPr id="8" name="Picture 7" descr="Chart&#10;&#10;Description automatically generated">
            <a:extLst>
              <a:ext uri="{FF2B5EF4-FFF2-40B4-BE49-F238E27FC236}">
                <a16:creationId xmlns:a16="http://schemas.microsoft.com/office/drawing/2014/main" id="{E8387AD4-AF7D-F592-6214-0DF33F800A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985100"/>
            <a:ext cx="5872900" cy="58729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ECBB25F-08A2-958F-5644-EC2F1EAE1CFD}"/>
              </a:ext>
            </a:extLst>
          </p:cNvPr>
          <p:cNvSpPr txBox="1"/>
          <p:nvPr/>
        </p:nvSpPr>
        <p:spPr>
          <a:xfrm>
            <a:off x="179109" y="141402"/>
            <a:ext cx="4176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First 12 hours of the plot is spin up time</a:t>
            </a:r>
          </a:p>
        </p:txBody>
      </p:sp>
    </p:spTree>
    <p:extLst>
      <p:ext uri="{BB962C8B-B14F-4D97-AF65-F5344CB8AC3E}">
        <p14:creationId xmlns:p14="http://schemas.microsoft.com/office/powerpoint/2010/main" val="15892559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</TotalTime>
  <Words>43</Words>
  <Application>Microsoft Office PowerPoint</Application>
  <PresentationFormat>Widescreen</PresentationFormat>
  <Paragraphs>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FATIMA Daily Weather Briefing July 5  WRF forecast Zheqi Chen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FATIMA Daily Weather Briefing July 4  WRF forecast</dc:title>
  <dc:creator>Zheqi Chen</dc:creator>
  <cp:lastModifiedBy>Zheqi Chen</cp:lastModifiedBy>
  <cp:revision>13</cp:revision>
  <dcterms:created xsi:type="dcterms:W3CDTF">2022-07-04T01:55:54Z</dcterms:created>
  <dcterms:modified xsi:type="dcterms:W3CDTF">2022-07-05T13:51:20Z</dcterms:modified>
</cp:coreProperties>
</file>